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Cardo Bold" charset="1" panose="02020804080000020003"/>
      <p:regular r:id="rId7"/>
    </p:embeddedFont>
    <p:embeddedFont>
      <p:font typeface="Brightwall" charset="1" panose="02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6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380277" y="-3382679"/>
            <a:ext cx="15618122" cy="15125587"/>
          </a:xfrm>
          <a:custGeom>
            <a:avLst/>
            <a:gdLst/>
            <a:ahLst/>
            <a:cxnLst/>
            <a:rect r="r" b="b" t="t" l="l"/>
            <a:pathLst>
              <a:path h="15125587" w="15618122">
                <a:moveTo>
                  <a:pt x="0" y="0"/>
                </a:moveTo>
                <a:lnTo>
                  <a:pt x="15618123" y="0"/>
                </a:lnTo>
                <a:lnTo>
                  <a:pt x="15618123" y="15125587"/>
                </a:lnTo>
                <a:lnTo>
                  <a:pt x="0" y="15125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40434">
            <a:off x="-2515183" y="2966140"/>
            <a:ext cx="16879842" cy="4357213"/>
          </a:xfrm>
          <a:custGeom>
            <a:avLst/>
            <a:gdLst/>
            <a:ahLst/>
            <a:cxnLst/>
            <a:rect r="r" b="b" t="t" l="l"/>
            <a:pathLst>
              <a:path h="4357213" w="16879842">
                <a:moveTo>
                  <a:pt x="0" y="0"/>
                </a:moveTo>
                <a:lnTo>
                  <a:pt x="16879842" y="0"/>
                </a:lnTo>
                <a:lnTo>
                  <a:pt x="16879842" y="4357213"/>
                </a:lnTo>
                <a:lnTo>
                  <a:pt x="0" y="43572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6587301" y="-3382679"/>
            <a:ext cx="15618122" cy="15125587"/>
          </a:xfrm>
          <a:custGeom>
            <a:avLst/>
            <a:gdLst/>
            <a:ahLst/>
            <a:cxnLst/>
            <a:rect r="r" b="b" t="t" l="l"/>
            <a:pathLst>
              <a:path h="15125587" w="15618122">
                <a:moveTo>
                  <a:pt x="15618123" y="0"/>
                </a:moveTo>
                <a:lnTo>
                  <a:pt x="0" y="0"/>
                </a:lnTo>
                <a:lnTo>
                  <a:pt x="0" y="15125587"/>
                </a:lnTo>
                <a:lnTo>
                  <a:pt x="15618123" y="15125587"/>
                </a:lnTo>
                <a:lnTo>
                  <a:pt x="1561812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1025715">
            <a:off x="14896285" y="2919742"/>
            <a:ext cx="16776196" cy="4330459"/>
          </a:xfrm>
          <a:custGeom>
            <a:avLst/>
            <a:gdLst/>
            <a:ahLst/>
            <a:cxnLst/>
            <a:rect r="r" b="b" t="t" l="l"/>
            <a:pathLst>
              <a:path h="4330459" w="16776196">
                <a:moveTo>
                  <a:pt x="16776196" y="0"/>
                </a:moveTo>
                <a:lnTo>
                  <a:pt x="0" y="0"/>
                </a:lnTo>
                <a:lnTo>
                  <a:pt x="0" y="4330458"/>
                </a:lnTo>
                <a:lnTo>
                  <a:pt x="16776196" y="4330458"/>
                </a:lnTo>
                <a:lnTo>
                  <a:pt x="167761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804742" y="33338254"/>
            <a:ext cx="7651317" cy="10427689"/>
          </a:xfrm>
          <a:custGeom>
            <a:avLst/>
            <a:gdLst/>
            <a:ahLst/>
            <a:cxnLst/>
            <a:rect r="r" b="b" t="t" l="l"/>
            <a:pathLst>
              <a:path h="10427689" w="7651317">
                <a:moveTo>
                  <a:pt x="0" y="0"/>
                </a:moveTo>
                <a:lnTo>
                  <a:pt x="7651316" y="0"/>
                </a:lnTo>
                <a:lnTo>
                  <a:pt x="7651316" y="10427689"/>
                </a:lnTo>
                <a:lnTo>
                  <a:pt x="0" y="104276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965727">
            <a:off x="-1350273" y="10547780"/>
            <a:ext cx="6251004" cy="15528287"/>
          </a:xfrm>
          <a:custGeom>
            <a:avLst/>
            <a:gdLst/>
            <a:ahLst/>
            <a:cxnLst/>
            <a:rect r="r" b="b" t="t" l="l"/>
            <a:pathLst>
              <a:path h="15528287" w="6251004">
                <a:moveTo>
                  <a:pt x="6251004" y="0"/>
                </a:moveTo>
                <a:lnTo>
                  <a:pt x="0" y="0"/>
                </a:lnTo>
                <a:lnTo>
                  <a:pt x="0" y="15528287"/>
                </a:lnTo>
                <a:lnTo>
                  <a:pt x="6251004" y="15528287"/>
                </a:lnTo>
                <a:lnTo>
                  <a:pt x="625100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918681">
            <a:off x="24407468" y="12633745"/>
            <a:ext cx="6251004" cy="15528287"/>
          </a:xfrm>
          <a:custGeom>
            <a:avLst/>
            <a:gdLst/>
            <a:ahLst/>
            <a:cxnLst/>
            <a:rect r="r" b="b" t="t" l="l"/>
            <a:pathLst>
              <a:path h="15528287" w="6251004">
                <a:moveTo>
                  <a:pt x="0" y="0"/>
                </a:moveTo>
                <a:lnTo>
                  <a:pt x="6251004" y="0"/>
                </a:lnTo>
                <a:lnTo>
                  <a:pt x="6251004" y="15528287"/>
                </a:lnTo>
                <a:lnTo>
                  <a:pt x="0" y="155282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9488314" y="31562915"/>
            <a:ext cx="15618122" cy="15125587"/>
          </a:xfrm>
          <a:custGeom>
            <a:avLst/>
            <a:gdLst/>
            <a:ahLst/>
            <a:cxnLst/>
            <a:rect r="r" b="b" t="t" l="l"/>
            <a:pathLst>
              <a:path h="15125587" w="15618122">
                <a:moveTo>
                  <a:pt x="0" y="0"/>
                </a:moveTo>
                <a:lnTo>
                  <a:pt x="15618123" y="0"/>
                </a:lnTo>
                <a:lnTo>
                  <a:pt x="15618123" y="15125587"/>
                </a:lnTo>
                <a:lnTo>
                  <a:pt x="0" y="151255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642240">
            <a:off x="21768148" y="33742061"/>
            <a:ext cx="7492652" cy="9409924"/>
          </a:xfrm>
          <a:custGeom>
            <a:avLst/>
            <a:gdLst/>
            <a:ahLst/>
            <a:cxnLst/>
            <a:rect r="r" b="b" t="t" l="l"/>
            <a:pathLst>
              <a:path h="9409924" w="7492652">
                <a:moveTo>
                  <a:pt x="0" y="0"/>
                </a:moveTo>
                <a:lnTo>
                  <a:pt x="7492652" y="0"/>
                </a:lnTo>
                <a:lnTo>
                  <a:pt x="7492652" y="9409924"/>
                </a:lnTo>
                <a:lnTo>
                  <a:pt x="0" y="94099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-5839431" y="31231118"/>
            <a:ext cx="15618122" cy="15125587"/>
          </a:xfrm>
          <a:custGeom>
            <a:avLst/>
            <a:gdLst/>
            <a:ahLst/>
            <a:cxnLst/>
            <a:rect r="r" b="b" t="t" l="l"/>
            <a:pathLst>
              <a:path h="15125587" w="15618122">
                <a:moveTo>
                  <a:pt x="15618122" y="0"/>
                </a:moveTo>
                <a:lnTo>
                  <a:pt x="0" y="0"/>
                </a:lnTo>
                <a:lnTo>
                  <a:pt x="0" y="15125588"/>
                </a:lnTo>
                <a:lnTo>
                  <a:pt x="15618122" y="15125588"/>
                </a:lnTo>
                <a:lnTo>
                  <a:pt x="1561812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1564098">
            <a:off x="50522" y="31267868"/>
            <a:ext cx="7312048" cy="12689020"/>
          </a:xfrm>
          <a:custGeom>
            <a:avLst/>
            <a:gdLst/>
            <a:ahLst/>
            <a:cxnLst/>
            <a:rect r="r" b="b" t="t" l="l"/>
            <a:pathLst>
              <a:path h="12689020" w="7312048">
                <a:moveTo>
                  <a:pt x="0" y="0"/>
                </a:moveTo>
                <a:lnTo>
                  <a:pt x="7312047" y="0"/>
                </a:lnTo>
                <a:lnTo>
                  <a:pt x="7312047" y="12689020"/>
                </a:lnTo>
                <a:lnTo>
                  <a:pt x="0" y="1268902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240029">
            <a:off x="-1313986" y="23396048"/>
            <a:ext cx="8480131" cy="8395330"/>
          </a:xfrm>
          <a:custGeom>
            <a:avLst/>
            <a:gdLst/>
            <a:ahLst/>
            <a:cxnLst/>
            <a:rect r="r" b="b" t="t" l="l"/>
            <a:pathLst>
              <a:path h="8395330" w="8480131">
                <a:moveTo>
                  <a:pt x="0" y="0"/>
                </a:moveTo>
                <a:lnTo>
                  <a:pt x="8480132" y="0"/>
                </a:lnTo>
                <a:lnTo>
                  <a:pt x="8480132" y="8395330"/>
                </a:lnTo>
                <a:lnTo>
                  <a:pt x="0" y="839533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864438" y="24901397"/>
            <a:ext cx="19531925" cy="1736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37"/>
              </a:lnSpc>
            </a:pPr>
            <a:r>
              <a:rPr lang="en-US" sz="10240" b="true">
                <a:solidFill>
                  <a:srgbClr val="405DB3"/>
                </a:solidFill>
                <a:latin typeface="Cardo Bold"/>
                <a:ea typeface="Cardo Bold"/>
                <a:cs typeface="Cardo Bold"/>
                <a:sym typeface="Cardo Bold"/>
              </a:rPr>
              <a:t>Wish You All The Best</a:t>
            </a:r>
          </a:p>
        </p:txBody>
      </p:sp>
      <p:sp>
        <p:nvSpPr>
          <p:cNvPr name="Freeform 15" id="15"/>
          <p:cNvSpPr/>
          <p:nvPr/>
        </p:nvSpPr>
        <p:spPr>
          <a:xfrm flipH="true" flipV="false" rot="332214">
            <a:off x="22094654" y="24657344"/>
            <a:ext cx="8480131" cy="8395330"/>
          </a:xfrm>
          <a:custGeom>
            <a:avLst/>
            <a:gdLst/>
            <a:ahLst/>
            <a:cxnLst/>
            <a:rect r="r" b="b" t="t" l="l"/>
            <a:pathLst>
              <a:path h="8395330" w="8480131">
                <a:moveTo>
                  <a:pt x="8480132" y="0"/>
                </a:moveTo>
                <a:lnTo>
                  <a:pt x="0" y="0"/>
                </a:lnTo>
                <a:lnTo>
                  <a:pt x="0" y="8395330"/>
                </a:lnTo>
                <a:lnTo>
                  <a:pt x="8480132" y="8395330"/>
                </a:lnTo>
                <a:lnTo>
                  <a:pt x="8480132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4428785" y="18046167"/>
            <a:ext cx="20403231" cy="5594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46"/>
              </a:lnSpc>
            </a:pPr>
            <a:r>
              <a:rPr lang="en-US" sz="32675">
                <a:solidFill>
                  <a:srgbClr val="405DB3"/>
                </a:solidFill>
                <a:latin typeface="Brightwall"/>
                <a:ea typeface="Brightwall"/>
                <a:cs typeface="Brightwall"/>
                <a:sym typeface="Brightwall"/>
              </a:rPr>
              <a:t>Birthday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792041" y="14066039"/>
            <a:ext cx="11676719" cy="3166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80"/>
              </a:lnSpc>
            </a:pPr>
            <a:r>
              <a:rPr lang="en-US" b="true" sz="18700">
                <a:solidFill>
                  <a:srgbClr val="405DB3"/>
                </a:solidFill>
                <a:latin typeface="Cardo Bold"/>
                <a:ea typeface="Cardo Bold"/>
                <a:cs typeface="Cardo Bold"/>
                <a:sym typeface="Cardo Bold"/>
              </a:rPr>
              <a:t>HAPPY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DAGyv_EAenQ</dc:identifier>
  <dcterms:modified xsi:type="dcterms:W3CDTF">2011-08-01T06:04:30Z</dcterms:modified>
  <cp:revision>1</cp:revision>
  <dc:title>Blue and Red Illustrative Happy Birthday Flyer (32 x 48 in)</dc:title>
</cp:coreProperties>
</file>